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4"/>
  </p:notesMasterIdLst>
  <p:sldIdLst>
    <p:sldId id="259" r:id="rId2"/>
    <p:sldId id="257" r:id="rId3"/>
    <p:sldId id="260" r:id="rId4"/>
    <p:sldId id="265" r:id="rId5"/>
    <p:sldId id="261" r:id="rId6"/>
    <p:sldId id="262" r:id="rId7"/>
    <p:sldId id="263" r:id="rId8"/>
    <p:sldId id="264" r:id="rId9"/>
    <p:sldId id="267"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1/12/2020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22</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12/01/2020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12/01/2020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jpg"/><Relationship Id="rId7"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jpg"/><Relationship Id="rId4" Type="http://schemas.openxmlformats.org/officeDocument/2006/relationships/image" Target="../media/image55.sv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1.jp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g"/><Relationship Id="rId7" Type="http://schemas.openxmlformats.org/officeDocument/2006/relationships/image" Target="../media/image7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73.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7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jp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21.svg"/><Relationship Id="rId3" Type="http://schemas.openxmlformats.org/officeDocument/2006/relationships/image" Target="../media/image1.jpg"/><Relationship Id="rId7" Type="http://schemas.openxmlformats.org/officeDocument/2006/relationships/image" Target="../media/image83.sv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21.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1.jp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21.svg"/><Relationship Id="rId10" Type="http://schemas.openxmlformats.org/officeDocument/2006/relationships/image" Target="../media/image44.png"/><Relationship Id="rId4" Type="http://schemas.openxmlformats.org/officeDocument/2006/relationships/image" Target="../media/image20.png"/><Relationship Id="rId9"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Agregación,</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etiquetado,</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81A79F1-76A6-40E3-9B4F-E28CCC27BC50}"/>
              </a:ext>
            </a:extLst>
          </p:cNvPr>
          <p:cNvGrpSpPr/>
          <p:nvPr/>
        </p:nvGrpSpPr>
        <p:grpSpPr>
          <a:xfrm>
            <a:off x="561489" y="1836686"/>
            <a:ext cx="11069021" cy="3754346"/>
            <a:chOff x="561489" y="1836686"/>
            <a:chExt cx="11069021" cy="3754346"/>
          </a:xfrm>
        </p:grpSpPr>
        <p:sp>
          <p:nvSpPr>
            <p:cNvPr id="5" name="Rectángulo 4">
              <a:extLst>
                <a:ext uri="{FF2B5EF4-FFF2-40B4-BE49-F238E27FC236}">
                  <a16:creationId xmlns:a16="http://schemas.microsoft.com/office/drawing/2014/main" id="{FA7D14D3-CF92-4B66-A0F1-1BEA9D923504}"/>
                </a:ext>
              </a:extLst>
            </p:cNvPr>
            <p:cNvSpPr/>
            <p:nvPr/>
          </p:nvSpPr>
          <p:spPr>
            <a:xfrm>
              <a:off x="561489"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3" y="1836686"/>
              <a:ext cx="2216396" cy="2065728"/>
            </a:xfrm>
            <a:prstGeom prst="rect">
              <a:avLst/>
            </a:prstGeom>
          </p:spPr>
        </p:pic>
      </p:grpSp>
      <p:sp>
        <p:nvSpPr>
          <p:cNvPr id="8" name="TextBox 7">
            <a:extLst>
              <a:ext uri="{FF2B5EF4-FFF2-40B4-BE49-F238E27FC236}">
                <a16:creationId xmlns:a16="http://schemas.microsoft.com/office/drawing/2014/main" id="{13B8F952-CFFB-43AA-93FA-418E65B5E39C}"/>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43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8" y="2768641"/>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4394</TotalTime>
  <Words>987</Words>
  <Application>Microsoft Office PowerPoint</Application>
  <PresentationFormat>Widescreen</PresentationFormat>
  <Paragraphs>228</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183</cp:revision>
  <dcterms:created xsi:type="dcterms:W3CDTF">2020-01-05T19:56:00Z</dcterms:created>
  <dcterms:modified xsi:type="dcterms:W3CDTF">2020-01-12T17:49:41Z</dcterms:modified>
</cp:coreProperties>
</file>